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71" r:id="rId3"/>
    <p:sldId id="272" r:id="rId4"/>
    <p:sldId id="276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74" r:id="rId14"/>
    <p:sldId id="275" r:id="rId15"/>
    <p:sldId id="266" r:id="rId16"/>
    <p:sldId id="267" r:id="rId17"/>
    <p:sldId id="273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0" y="-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4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79CD-5F95-4DE6-BE87-CEBD8B8D2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9119-E0C0-4DBD-9C5E-8E01753F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5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Reid@risd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060"/>
            <a:ext cx="7117180" cy="920253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JJ Pearce Cross Country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155" y="937313"/>
            <a:ext cx="7117180" cy="86142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Parent Meeting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0155" y="1676400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Coaches</a:t>
            </a:r>
            <a:r>
              <a:rPr lang="en-US" sz="2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: Lindsay Ledford; Scott </a:t>
            </a:r>
            <a:r>
              <a:rPr lang="en-US" sz="2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Reid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8888" r="2500" b="13333"/>
          <a:stretch/>
        </p:blipFill>
        <p:spPr>
          <a:xfrm>
            <a:off x="1606723" y="3276907"/>
            <a:ext cx="7384878" cy="34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Meets – What to Expect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94857"/>
            <a:ext cx="6400800" cy="43301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haroni" panose="02010803020104030203" pitchFamily="2" charset="-79"/>
              </a:rPr>
              <a:t>Meets will be broken into</a:t>
            </a:r>
            <a:r>
              <a:rPr lang="en-US" sz="3200" dirty="0" smtClean="0">
                <a:cs typeface="Aharoni" panose="02010803020104030203" pitchFamily="2" charset="-79"/>
              </a:rPr>
              <a:t> 4 </a:t>
            </a:r>
            <a:r>
              <a:rPr lang="en-US" sz="2400" dirty="0" smtClean="0">
                <a:cs typeface="Aharoni" panose="02010803020104030203" pitchFamily="2" charset="-79"/>
              </a:rPr>
              <a:t>races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Girls Varsity / Boys Varsity / Girls JV / Boys JV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7-10</a:t>
            </a:r>
            <a:r>
              <a:rPr lang="en-US" sz="2000" dirty="0" smtClean="0">
                <a:cs typeface="Aharoni" panose="02010803020104030203" pitchFamily="2" charset="-79"/>
              </a:rPr>
              <a:t> Runners can run on varsity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Unlimited runners can run JV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Distance for meets is </a:t>
            </a:r>
            <a:r>
              <a:rPr lang="en-US" sz="2800" dirty="0" smtClean="0">
                <a:cs typeface="Aharoni" panose="02010803020104030203" pitchFamily="2" charset="-79"/>
              </a:rPr>
              <a:t>5000</a:t>
            </a:r>
            <a:r>
              <a:rPr lang="en-US" sz="2400" dirty="0" smtClean="0">
                <a:cs typeface="Aharoni" panose="02010803020104030203" pitchFamily="2" charset="-79"/>
              </a:rPr>
              <a:t> meters (5k – 3.1 miles)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Times for each race will be sent out before the meet each week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15350" cy="15240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Team Fundraising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Purpose: 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Trip to Austin</a:t>
            </a:r>
            <a:endParaRPr lang="en-US" sz="2000" dirty="0" smtClean="0">
              <a:cs typeface="Aharoni" panose="02010803020104030203" pitchFamily="2" charset="-79"/>
            </a:endParaRP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Banquet-All runners invited at no cost </a:t>
            </a:r>
          </a:p>
          <a:p>
            <a:pPr lvl="2"/>
            <a:r>
              <a:rPr lang="en-US" sz="2200" dirty="0" smtClean="0">
                <a:cs typeface="Aharoni" panose="02010803020104030203" pitchFamily="2" charset="-79"/>
              </a:rPr>
              <a:t>Last year was huge success-over 200 people, nearly all runners!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Hydration system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Travel gear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Tent/Tarp</a:t>
            </a:r>
            <a:endParaRPr lang="en-US" sz="2400" dirty="0">
              <a:cs typeface="Aharoni" panose="02010803020104030203" pitchFamily="2" charset="-79"/>
            </a:endParaRP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Team </a:t>
            </a:r>
            <a:r>
              <a:rPr lang="en-US" sz="2400" dirty="0" smtClean="0">
                <a:cs typeface="Aharoni" panose="02010803020104030203" pitchFamily="2" charset="-79"/>
              </a:rPr>
              <a:t>posters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1" y="457200"/>
            <a:ext cx="5257800" cy="136842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Team Fundraising cont.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haroni" panose="02010803020104030203" pitchFamily="2" charset="-79"/>
              </a:rPr>
              <a:t>Fundraising Opportunities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PABC Fundraiser</a:t>
            </a:r>
          </a:p>
          <a:p>
            <a:pPr lvl="2"/>
            <a:r>
              <a:rPr lang="en-US" sz="2200" dirty="0" smtClean="0">
                <a:cs typeface="Aharoni" panose="02010803020104030203" pitchFamily="2" charset="-79"/>
              </a:rPr>
              <a:t>Dates-9/3-9/18</a:t>
            </a:r>
            <a:endParaRPr lang="en-US" sz="2200" dirty="0" smtClean="0">
              <a:cs typeface="Aharoni" panose="02010803020104030203" pitchFamily="2" charset="-79"/>
            </a:endParaRPr>
          </a:p>
          <a:p>
            <a:pPr lvl="2"/>
            <a:r>
              <a:rPr lang="en-US" sz="2200" dirty="0" smtClean="0">
                <a:cs typeface="Aharoni" panose="02010803020104030203" pitchFamily="2" charset="-79"/>
              </a:rPr>
              <a:t>More details to come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Volunteering </a:t>
            </a:r>
            <a:r>
              <a:rPr lang="en-US" sz="2400" dirty="0" smtClean="0">
                <a:cs typeface="Aharoni" panose="02010803020104030203" pitchFamily="2" charset="-79"/>
              </a:rPr>
              <a:t>at the Mum Store</a:t>
            </a:r>
          </a:p>
          <a:p>
            <a:pPr lvl="1"/>
            <a:r>
              <a:rPr lang="en-US" sz="2600" dirty="0" smtClean="0">
                <a:cs typeface="Aharoni" panose="02010803020104030203" pitchFamily="2" charset="-79"/>
              </a:rPr>
              <a:t>Chipotle night – </a:t>
            </a:r>
            <a:r>
              <a:rPr lang="en-US" sz="2600" dirty="0" smtClean="0">
                <a:cs typeface="Aharoni" panose="02010803020104030203" pitchFamily="2" charset="-79"/>
              </a:rPr>
              <a:t>TBA</a:t>
            </a:r>
            <a:endParaRPr lang="en-US" sz="2600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3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90800" cy="460118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Team Fundraising cont.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09600"/>
            <a:ext cx="5486400" cy="55366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Media Guide Ad Sales</a:t>
            </a:r>
          </a:p>
          <a:p>
            <a:pPr lvl="1"/>
            <a:r>
              <a:rPr lang="en-US" sz="2600" dirty="0" smtClean="0"/>
              <a:t>June </a:t>
            </a:r>
            <a:r>
              <a:rPr lang="en-US" sz="2600" dirty="0" smtClean="0"/>
              <a:t>13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/>
              <a:t>– Protected Advertisements Released</a:t>
            </a:r>
          </a:p>
          <a:p>
            <a:pPr lvl="1"/>
            <a:r>
              <a:rPr lang="en-US" sz="2600" dirty="0"/>
              <a:t>July </a:t>
            </a:r>
            <a:r>
              <a:rPr lang="en-US" sz="2600" dirty="0" smtClean="0"/>
              <a:t>13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/>
              <a:t>– Team Representatives should have all contracts &amp; payments in hand, none pending</a:t>
            </a:r>
          </a:p>
          <a:p>
            <a:pPr lvl="1"/>
            <a:r>
              <a:rPr lang="en-US" sz="2600" dirty="0" smtClean="0"/>
              <a:t>Professional </a:t>
            </a:r>
            <a:r>
              <a:rPr lang="en-US" sz="2600" dirty="0"/>
              <a:t>Photographer, Albert </a:t>
            </a:r>
            <a:r>
              <a:rPr lang="en-US" sz="2600" dirty="0" smtClean="0"/>
              <a:t>Pena, </a:t>
            </a:r>
            <a:r>
              <a:rPr lang="en-US" sz="2600" dirty="0"/>
              <a:t>with G3 Photography, will be available to take student pictures to accompany </a:t>
            </a:r>
            <a:r>
              <a:rPr lang="en-US" sz="2600" dirty="0" smtClean="0"/>
              <a:t>advertisements </a:t>
            </a:r>
            <a:r>
              <a:rPr lang="en-US" sz="2600" dirty="0" smtClean="0"/>
              <a:t>($</a:t>
            </a:r>
            <a:r>
              <a:rPr lang="en-US" sz="2600" dirty="0" smtClean="0"/>
              <a:t>30</a:t>
            </a:r>
            <a:r>
              <a:rPr lang="en-US" sz="2600" dirty="0" smtClean="0"/>
              <a:t> </a:t>
            </a:r>
            <a:r>
              <a:rPr lang="en-US" sz="2600" dirty="0" smtClean="0"/>
              <a:t>paid by XC budget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84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 SHIRT-OPTIONAL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Cost-$50</a:t>
            </a:r>
            <a:endParaRPr lang="en-US" dirty="0" smtClean="0"/>
          </a:p>
          <a:p>
            <a:r>
              <a:rPr lang="en-US" dirty="0" smtClean="0"/>
              <a:t>Money used for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Runners keep </a:t>
            </a:r>
            <a:r>
              <a:rPr lang="en-US" dirty="0" smtClean="0"/>
              <a:t>travel </a:t>
            </a:r>
            <a:r>
              <a:rPr lang="en-US" dirty="0" smtClean="0"/>
              <a:t>shirts</a:t>
            </a:r>
            <a:r>
              <a:rPr lang="en-US" dirty="0" smtClean="0"/>
              <a:t>-Nike T Shirt and Tank</a:t>
            </a:r>
          </a:p>
          <a:p>
            <a:pPr lvl="1"/>
            <a:r>
              <a:rPr lang="en-US" dirty="0" smtClean="0"/>
              <a:t>Professional photography at certain meets and team pics</a:t>
            </a:r>
          </a:p>
          <a:p>
            <a:pPr lvl="1"/>
            <a:r>
              <a:rPr lang="en-US" dirty="0" smtClean="0"/>
              <a:t>Lowers cost for banquet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514600" cy="318528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Spirit Wear/ </a:t>
            </a:r>
            <a:r>
              <a:rPr lang="en-US" sz="2800" dirty="0" smtClean="0">
                <a:solidFill>
                  <a:srgbClr val="FF0000"/>
                </a:solidFill>
              </a:rPr>
              <a:t>Car Stickers / Yard Signs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1447800"/>
            <a:ext cx="6019800" cy="4051437"/>
          </a:xfrm>
        </p:spPr>
        <p:txBody>
          <a:bodyPr/>
          <a:lstStyle/>
          <a:p>
            <a:r>
              <a:rPr lang="en-US" sz="2800" dirty="0" smtClean="0">
                <a:cs typeface="Aharoni" panose="02010803020104030203" pitchFamily="2" charset="-79"/>
              </a:rPr>
              <a:t>Available in the fall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Everything will be sold through membership toolkit</a:t>
            </a:r>
          </a:p>
          <a:p>
            <a:pPr lvl="1"/>
            <a:r>
              <a:rPr lang="en-US" sz="2200" dirty="0" smtClean="0">
                <a:cs typeface="Aharoni" panose="02010803020104030203" pitchFamily="2" charset="-79"/>
              </a:rPr>
              <a:t>T-Shirts designed by seniors</a:t>
            </a:r>
          </a:p>
          <a:p>
            <a:pPr lvl="1"/>
            <a:r>
              <a:rPr lang="en-US" sz="2200" dirty="0" smtClean="0">
                <a:cs typeface="Aharoni" panose="02010803020104030203" pitchFamily="2" charset="-79"/>
              </a:rPr>
              <a:t>Car Stickers &amp; Yard Signs</a:t>
            </a:r>
          </a:p>
          <a:p>
            <a:pPr lvl="2"/>
            <a:r>
              <a:rPr lang="en-US" sz="1800" dirty="0" smtClean="0">
                <a:cs typeface="Aharoni" panose="02010803020104030203" pitchFamily="2" charset="-79"/>
              </a:rPr>
              <a:t>Tax Free Sale </a:t>
            </a:r>
            <a:r>
              <a:rPr lang="en-US" sz="1800" dirty="0" smtClean="0">
                <a:cs typeface="Aharoni" panose="02010803020104030203" pitchFamily="2" charset="-79"/>
              </a:rPr>
              <a:t>Day August 21</a:t>
            </a:r>
            <a:endParaRPr lang="en-US" sz="1800" dirty="0" smtClean="0">
              <a:cs typeface="Aharoni" panose="02010803020104030203" pitchFamily="2" charset="-79"/>
            </a:endParaRPr>
          </a:p>
          <a:p>
            <a:pPr lvl="2"/>
            <a:r>
              <a:rPr lang="en-US" sz="1800" dirty="0" smtClean="0">
                <a:cs typeface="Aharoni" panose="02010803020104030203" pitchFamily="2" charset="-79"/>
              </a:rPr>
              <a:t>More info available in the fall</a:t>
            </a:r>
            <a:endParaRPr lang="en-US" sz="1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" y="1143000"/>
            <a:ext cx="2324911" cy="460118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Meet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Schedule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50410"/>
            <a:ext cx="5562600" cy="4007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In the process of building the meet schedule.  Stay posted for an email containing this year’s final meet schedule.</a:t>
            </a:r>
          </a:p>
          <a:p>
            <a:r>
              <a:rPr lang="en-US" sz="2800" dirty="0" smtClean="0">
                <a:cs typeface="Aharoni" panose="02010803020104030203" pitchFamily="2" charset="-79"/>
              </a:rPr>
              <a:t>Majority of meets will be Saturday mornings</a:t>
            </a:r>
          </a:p>
          <a:p>
            <a:r>
              <a:rPr lang="en-US" sz="2800" dirty="0" smtClean="0">
                <a:cs typeface="Aharoni" panose="02010803020104030203" pitchFamily="2" charset="-79"/>
              </a:rPr>
              <a:t>Out of town meet: Leave Friday, September 27</a:t>
            </a:r>
            <a:r>
              <a:rPr lang="en-US" baseline="30000" dirty="0" smtClean="0">
                <a:cs typeface="Aharoni" panose="02010803020104030203" pitchFamily="2" charset="-79"/>
              </a:rPr>
              <a:t>th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endParaRPr lang="en-US" sz="2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53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8" y="152401"/>
            <a:ext cx="5144311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TENTATIVE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Meet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10089"/>
              </p:ext>
            </p:extLst>
          </p:nvPr>
        </p:nvGraphicFramePr>
        <p:xfrm>
          <a:off x="0" y="1752604"/>
          <a:ext cx="9144000" cy="529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971"/>
                <a:gridCol w="1504142"/>
                <a:gridCol w="2814685"/>
                <a:gridCol w="3574202"/>
              </a:tblGrid>
              <a:tr h="3055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2019 J.J. Pearce Cross Country Schedule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Day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Name of Meet/Event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August 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Plano ISD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Jasper 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August 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Frisco ISD XC Invitational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Warren Park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66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September 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Southlake Carrol Invitational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Bob Jones Park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September 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Lake Highlands High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Norbuck Park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September 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Lovejoy Invitational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Lovejoy High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September 28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Trip Round Rock McNeil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Old Settlers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Friday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October 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Jesuit XC Invitational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Norbuck Park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Friday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October 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District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Norbuck Park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Monday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Regionals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Mae Simmons Park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92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Saturday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State Meet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Old Settlers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667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Bus will leave from Sr. Way(arrive 15 minutes before departure).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Coaches: Scott Reid/Lindsay Ledford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Athletic Coordinator: David Collins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055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Trainer-Tara Grubbs (they are in training room from 6:30AM-6:30PM)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90799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Team Requirements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57912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haroni" panose="02010803020104030203" pitchFamily="2" charset="-79"/>
              </a:rPr>
              <a:t>Cross Country does not have cuts, all are welcome, all get to run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2018 we had over 90 runners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Attendance is mandatory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Cross Country is a commitment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Expected to be at practice every morning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High Academic Expectations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Must pass all your classes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You are a </a:t>
            </a:r>
            <a:r>
              <a:rPr lang="en-US" sz="2000" b="1" dirty="0" smtClean="0">
                <a:cs typeface="Aharoni" panose="02010803020104030203" pitchFamily="2" charset="-79"/>
              </a:rPr>
              <a:t>STUDENT</a:t>
            </a:r>
            <a:r>
              <a:rPr lang="en-US" sz="2000" dirty="0" smtClean="0">
                <a:cs typeface="Aharoni" panose="02010803020104030203" pitchFamily="2" charset="-79"/>
              </a:rPr>
              <a:t>–athlete.  Academics always come </a:t>
            </a:r>
            <a:r>
              <a:rPr lang="en-US" sz="3200" dirty="0" smtClean="0">
                <a:cs typeface="Aharoni" panose="02010803020104030203" pitchFamily="2" charset="-79"/>
              </a:rPr>
              <a:t>1</a:t>
            </a:r>
            <a:r>
              <a:rPr lang="en-US" sz="2000" baseline="30000" dirty="0" smtClean="0">
                <a:cs typeface="Aharoni" panose="02010803020104030203" pitchFamily="2" charset="-79"/>
              </a:rPr>
              <a:t>st</a:t>
            </a:r>
            <a:r>
              <a:rPr lang="en-US" sz="2000" dirty="0" smtClean="0">
                <a:cs typeface="Aharoni" panose="02010803020104030203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06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2662452" cy="472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Miscellaneous</a:t>
            </a:r>
            <a:r>
              <a:rPr lang="en-US" sz="18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37733"/>
            <a:ext cx="6019800" cy="6019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cs typeface="Aharoni" panose="02010803020104030203" pitchFamily="2" charset="-79"/>
              </a:rPr>
              <a:t>Senior Headshots for Media Guide (Make-ups)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May 22</a:t>
            </a:r>
            <a:r>
              <a:rPr lang="en-US" sz="1600" baseline="30000" dirty="0" smtClean="0">
                <a:cs typeface="Aharoni" panose="02010803020104030203" pitchFamily="2" charset="-79"/>
              </a:rPr>
              <a:t>nd</a:t>
            </a:r>
            <a:r>
              <a:rPr lang="en-US" sz="1600" dirty="0" smtClean="0">
                <a:cs typeface="Aharoni" panose="02010803020104030203" pitchFamily="2" charset="-79"/>
              </a:rPr>
              <a:t> @8 AM in small gym</a:t>
            </a:r>
          </a:p>
          <a:p>
            <a:r>
              <a:rPr lang="en-US" sz="1800" dirty="0" smtClean="0">
                <a:cs typeface="Aharoni" panose="02010803020104030203" pitchFamily="2" charset="-79"/>
              </a:rPr>
              <a:t>Kick-off Cookout in Fall – August </a:t>
            </a:r>
            <a:r>
              <a:rPr lang="en-US" sz="1800" dirty="0" smtClean="0">
                <a:cs typeface="Aharoni" panose="02010803020104030203" pitchFamily="2" charset="-79"/>
              </a:rPr>
              <a:t>21</a:t>
            </a:r>
            <a:r>
              <a:rPr lang="en-US" sz="1800" baseline="30000" dirty="0" smtClean="0">
                <a:cs typeface="Aharoni" panose="02010803020104030203" pitchFamily="2" charset="-79"/>
              </a:rPr>
              <a:t>st</a:t>
            </a:r>
            <a:r>
              <a:rPr lang="en-US" sz="1800" dirty="0" smtClean="0">
                <a:cs typeface="Aharoni" panose="02010803020104030203" pitchFamily="2" charset="-79"/>
              </a:rPr>
              <a:t>  </a:t>
            </a:r>
            <a:endParaRPr lang="en-US" sz="1800" dirty="0" smtClean="0">
              <a:cs typeface="Aharoni" panose="02010803020104030203" pitchFamily="2" charset="-79"/>
            </a:endParaRPr>
          </a:p>
          <a:p>
            <a:pPr lvl="1"/>
            <a:r>
              <a:rPr lang="en-US" sz="1800" dirty="0" smtClean="0">
                <a:cs typeface="Aharoni" panose="02010803020104030203" pitchFamily="2" charset="-79"/>
              </a:rPr>
              <a:t>Team intros / free food / team fundraising</a:t>
            </a:r>
          </a:p>
          <a:p>
            <a:r>
              <a:rPr lang="en-US" sz="1800" dirty="0" smtClean="0">
                <a:cs typeface="Aharoni" panose="02010803020104030203" pitchFamily="2" charset="-79"/>
              </a:rPr>
              <a:t>Team </a:t>
            </a:r>
            <a:r>
              <a:rPr lang="en-US" sz="1800" dirty="0" smtClean="0">
                <a:cs typeface="Aharoni" panose="02010803020104030203" pitchFamily="2" charset="-79"/>
              </a:rPr>
              <a:t>Dinners</a:t>
            </a:r>
          </a:p>
          <a:p>
            <a:pPr lvl="1"/>
            <a:r>
              <a:rPr lang="en-US" sz="1800" dirty="0" smtClean="0">
                <a:cs typeface="Aharoni" panose="02010803020104030203" pitchFamily="2" charset="-79"/>
              </a:rPr>
              <a:t>Hosted by families typically Thursday before meet</a:t>
            </a:r>
          </a:p>
          <a:p>
            <a:r>
              <a:rPr lang="en-US" sz="1800" dirty="0" smtClean="0">
                <a:cs typeface="Aharoni" panose="02010803020104030203" pitchFamily="2" charset="-79"/>
              </a:rPr>
              <a:t>Team </a:t>
            </a:r>
            <a:r>
              <a:rPr lang="en-US" sz="1800" dirty="0" smtClean="0">
                <a:cs typeface="Aharoni" panose="02010803020104030203" pitchFamily="2" charset="-79"/>
              </a:rPr>
              <a:t>Breakfast</a:t>
            </a:r>
          </a:p>
          <a:p>
            <a:pPr lvl="1"/>
            <a:r>
              <a:rPr lang="en-US" sz="1800" dirty="0" smtClean="0">
                <a:cs typeface="Aharoni" panose="02010803020104030203" pitchFamily="2" charset="-79"/>
              </a:rPr>
              <a:t>Hosted by families during the summer</a:t>
            </a:r>
          </a:p>
          <a:p>
            <a:pPr lvl="1"/>
            <a:r>
              <a:rPr lang="en-US" sz="1800" dirty="0" smtClean="0">
                <a:cs typeface="Aharoni" panose="02010803020104030203" pitchFamily="2" charset="-79"/>
              </a:rPr>
              <a:t>Less formal than team dinners &amp; no </a:t>
            </a:r>
            <a:r>
              <a:rPr lang="en-US" sz="1800" dirty="0" smtClean="0">
                <a:cs typeface="Aharoni" panose="02010803020104030203" pitchFamily="2" charset="-79"/>
              </a:rPr>
              <a:t>fee</a:t>
            </a:r>
            <a:endParaRPr lang="en-US" sz="1800" dirty="0" smtClean="0">
              <a:cs typeface="Aharoni" panose="02010803020104030203" pitchFamily="2" charset="-79"/>
            </a:endParaRPr>
          </a:p>
          <a:p>
            <a:r>
              <a:rPr lang="en-US" sz="1800" dirty="0" smtClean="0">
                <a:cs typeface="Aharoni" panose="02010803020104030203" pitchFamily="2" charset="-79"/>
              </a:rPr>
              <a:t>Team Pictures – </a:t>
            </a:r>
            <a:r>
              <a:rPr lang="en-US" sz="1800" dirty="0" smtClean="0">
                <a:cs typeface="Aharoni" panose="02010803020104030203" pitchFamily="2" charset="-79"/>
              </a:rPr>
              <a:t>TBD-Tentatively August 16th</a:t>
            </a:r>
            <a:endParaRPr lang="en-US" sz="1800" dirty="0" smtClean="0">
              <a:cs typeface="Aharoni" panose="02010803020104030203" pitchFamily="2" charset="-79"/>
            </a:endParaRPr>
          </a:p>
          <a:p>
            <a:r>
              <a:rPr lang="en-US" sz="1800" dirty="0" smtClean="0">
                <a:cs typeface="Aharoni" panose="02010803020104030203" pitchFamily="2" charset="-79"/>
              </a:rPr>
              <a:t>TIME TRIALS – AUGUST </a:t>
            </a:r>
            <a:r>
              <a:rPr lang="en-US" sz="1800" dirty="0" smtClean="0">
                <a:cs typeface="Aharoni" panose="02010803020104030203" pitchFamily="2" charset="-79"/>
              </a:rPr>
              <a:t>2</a:t>
            </a:r>
            <a:r>
              <a:rPr lang="en-US" sz="1800" baseline="30000" dirty="0" smtClean="0">
                <a:cs typeface="Aharoni" panose="02010803020104030203" pitchFamily="2" charset="-79"/>
              </a:rPr>
              <a:t>nd</a:t>
            </a:r>
            <a:r>
              <a:rPr lang="en-US" sz="1800" dirty="0" smtClean="0">
                <a:cs typeface="Aharoni" panose="02010803020104030203" pitchFamily="2" charset="-79"/>
              </a:rPr>
              <a:t>  </a:t>
            </a:r>
            <a:r>
              <a:rPr lang="en-US" sz="1800" dirty="0" smtClean="0">
                <a:cs typeface="Aharoni" panose="02010803020104030203" pitchFamily="2" charset="-79"/>
              </a:rPr>
              <a:t>AND AUGUST </a:t>
            </a:r>
            <a:r>
              <a:rPr lang="en-US" sz="1800" dirty="0" smtClean="0">
                <a:cs typeface="Aharoni" panose="02010803020104030203" pitchFamily="2" charset="-79"/>
              </a:rPr>
              <a:t>9</a:t>
            </a:r>
            <a:r>
              <a:rPr lang="en-US" sz="1800" baseline="30000" dirty="0" smtClean="0">
                <a:cs typeface="Aharoni" panose="02010803020104030203" pitchFamily="2" charset="-79"/>
              </a:rPr>
              <a:t>th</a:t>
            </a:r>
            <a:r>
              <a:rPr lang="en-US" sz="1800" dirty="0" smtClean="0">
                <a:cs typeface="Aharoni" panose="02010803020104030203" pitchFamily="2" charset="-79"/>
              </a:rPr>
              <a:t> </a:t>
            </a:r>
            <a:endParaRPr lang="en-US" sz="1800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28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Parent Team Reps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6438899" cy="4038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Aharoni" panose="02010803020104030203" pitchFamily="2" charset="-79"/>
              </a:rPr>
              <a:t>Jeannie Salony:</a:t>
            </a:r>
            <a:r>
              <a:rPr lang="en-US" sz="2800" dirty="0" smtClean="0">
                <a:cs typeface="Aharoni" panose="02010803020104030203" pitchFamily="2" charset="-79"/>
              </a:rPr>
              <a:t> Team parent</a:t>
            </a:r>
            <a:endParaRPr lang="en-US" sz="2800" dirty="0">
              <a:cs typeface="Aharoni" panose="02010803020104030203" pitchFamily="2" charset="-79"/>
            </a:endParaRPr>
          </a:p>
          <a:p>
            <a:r>
              <a:rPr lang="en-US" sz="2800" b="1" dirty="0" smtClean="0">
                <a:cs typeface="Aharoni" panose="02010803020104030203" pitchFamily="2" charset="-79"/>
              </a:rPr>
              <a:t>Lisa Gesin: </a:t>
            </a:r>
            <a:r>
              <a:rPr lang="en-US" sz="2800" dirty="0" smtClean="0">
                <a:cs typeface="Aharoni" panose="02010803020104030203" pitchFamily="2" charset="-79"/>
              </a:rPr>
              <a:t>Media </a:t>
            </a:r>
            <a:r>
              <a:rPr lang="en-US" sz="2800" dirty="0" smtClean="0">
                <a:cs typeface="Aharoni" panose="02010803020104030203" pitchFamily="2" charset="-79"/>
              </a:rPr>
              <a:t>Guide</a:t>
            </a:r>
            <a:endParaRPr lang="en-US" sz="2800" dirty="0">
              <a:cs typeface="Aharoni" panose="02010803020104030203" pitchFamily="2" charset="-79"/>
            </a:endParaRPr>
          </a:p>
          <a:p>
            <a:r>
              <a:rPr lang="en-US" sz="2800" b="1" dirty="0" smtClean="0">
                <a:cs typeface="Aharoni" panose="02010803020104030203" pitchFamily="2" charset="-79"/>
              </a:rPr>
              <a:t>Need volunteers for:</a:t>
            </a:r>
            <a:r>
              <a:rPr lang="en-US" sz="2800" dirty="0" smtClean="0">
                <a:cs typeface="Aharoni" panose="02010803020104030203" pitchFamily="2" charset="-79"/>
              </a:rPr>
              <a:t> Banquet, Clinic,  Photos, Trip, Twitter/Website</a:t>
            </a:r>
            <a:endParaRPr lang="en-US" sz="2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5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371600" y="1828800"/>
            <a:ext cx="7117180" cy="1470025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Questions</a:t>
            </a:r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4876800"/>
            <a:ext cx="711718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 smtClean="0">
              <a:solidFill>
                <a:schemeClr val="tx1"/>
              </a:solidFill>
              <a:hlinkClick r:id="rId2"/>
            </a:endParaRPr>
          </a:p>
          <a:p>
            <a:pPr algn="ctr"/>
            <a:endParaRPr lang="en-US" sz="4800" b="1" dirty="0">
              <a:solidFill>
                <a:schemeClr val="tx1"/>
              </a:solidFill>
              <a:hlinkClick r:id="rId2"/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Scott.Reid@risd.org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Lindsay.Ledford@risd.org</a:t>
            </a: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32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Membership Toolkit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www.pearceathletics.org</a:t>
            </a:r>
          </a:p>
          <a:p>
            <a:r>
              <a:rPr lang="en-US" sz="2400" dirty="0" smtClean="0"/>
              <a:t>Create a free account and select cross country as your child’s sport to receive emails</a:t>
            </a:r>
          </a:p>
          <a:p>
            <a:r>
              <a:rPr lang="en-US" sz="2400" dirty="0" smtClean="0"/>
              <a:t>Purchase spirit wear</a:t>
            </a:r>
          </a:p>
          <a:p>
            <a:r>
              <a:rPr lang="en-US" sz="2400" dirty="0" smtClean="0"/>
              <a:t>Purchase banquet tickets</a:t>
            </a:r>
          </a:p>
          <a:p>
            <a:r>
              <a:rPr lang="en-US" sz="2400" dirty="0" smtClean="0"/>
              <a:t>Team dinner RSVP and sign ups</a:t>
            </a:r>
          </a:p>
          <a:p>
            <a:r>
              <a:rPr lang="en-US" sz="2400" dirty="0" smtClean="0"/>
              <a:t>Join Booster Club</a:t>
            </a:r>
          </a:p>
          <a:p>
            <a:r>
              <a:rPr lang="en-US" sz="2400" dirty="0" smtClean="0"/>
              <a:t>THIS IS THE ONLY WAY TO RECEIVE </a:t>
            </a:r>
            <a:r>
              <a:rPr lang="en-US" sz="2400" dirty="0" smtClean="0"/>
              <a:t>OUR</a:t>
            </a:r>
            <a:r>
              <a:rPr lang="en-US" sz="2400" dirty="0" smtClean="0"/>
              <a:t> </a:t>
            </a:r>
            <a:r>
              <a:rPr lang="en-US" sz="2400" dirty="0" smtClean="0"/>
              <a:t>EMAILS!!</a:t>
            </a:r>
          </a:p>
        </p:txBody>
      </p:sp>
    </p:spTree>
    <p:extLst>
      <p:ext uri="{BB962C8B-B14F-4D97-AF65-F5344CB8AC3E}">
        <p14:creationId xmlns:p14="http://schemas.microsoft.com/office/powerpoint/2010/main" val="2845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JOIN REMIND/KEEP UP WITH US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jjpxc19 to 81010</a:t>
            </a:r>
          </a:p>
          <a:p>
            <a:r>
              <a:rPr lang="en-US" dirty="0" smtClean="0"/>
              <a:t>Website: pearcexc.weebly.com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jjpearcexc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9"/>
            <a:ext cx="9144000" cy="12383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Athletic Paperwork</a:t>
            </a:r>
            <a:r>
              <a:rPr lang="en-US" sz="5000" dirty="0" smtClean="0"/>
              <a:t>	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500" dirty="0" smtClean="0">
              <a:cs typeface="Aharoni" panose="02010803020104030203" pitchFamily="2" charset="-79"/>
            </a:endParaRPr>
          </a:p>
          <a:p>
            <a:pPr lvl="1"/>
            <a:r>
              <a:rPr lang="en-US" sz="2800" dirty="0" smtClean="0">
                <a:cs typeface="Aharoni" panose="02010803020104030203" pitchFamily="2" charset="-79"/>
              </a:rPr>
              <a:t>Will all be done online through </a:t>
            </a:r>
            <a:r>
              <a:rPr lang="en-US" sz="2800" dirty="0" err="1" smtClean="0">
                <a:cs typeface="Aharoni" panose="02010803020104030203" pitchFamily="2" charset="-79"/>
              </a:rPr>
              <a:t>RankOne</a:t>
            </a:r>
            <a:r>
              <a:rPr lang="en-US" sz="2800" dirty="0" smtClean="0">
                <a:cs typeface="Aharoni" panose="02010803020104030203" pitchFamily="2" charset="-79"/>
              </a:rPr>
              <a:t> </a:t>
            </a:r>
            <a:r>
              <a:rPr lang="en-US" sz="2400" dirty="0" smtClean="0">
                <a:cs typeface="Aharoni" panose="02010803020104030203" pitchFamily="2" charset="-79"/>
              </a:rPr>
              <a:t>(richardsonisd.rankonesport.com)</a:t>
            </a:r>
          </a:p>
          <a:p>
            <a:pPr lvl="1"/>
            <a:r>
              <a:rPr lang="en-US" sz="2800" dirty="0" smtClean="0">
                <a:cs typeface="Aharoni" panose="02010803020104030203" pitchFamily="2" charset="-79"/>
              </a:rPr>
              <a:t>Must </a:t>
            </a:r>
            <a:r>
              <a:rPr lang="en-US" sz="2800" dirty="0" smtClean="0">
                <a:cs typeface="Aharoni" panose="02010803020104030203" pitchFamily="2" charset="-79"/>
              </a:rPr>
              <a:t>have paperwork on file in order to practice </a:t>
            </a:r>
            <a:r>
              <a:rPr lang="en-US" sz="2800" dirty="0" smtClean="0">
                <a:cs typeface="Aharoni" panose="02010803020104030203" pitchFamily="2" charset="-79"/>
              </a:rPr>
              <a:t>with </a:t>
            </a:r>
            <a:r>
              <a:rPr lang="en-US" sz="2800" dirty="0" smtClean="0">
                <a:cs typeface="Aharoni" panose="02010803020104030203" pitchFamily="2" charset="-79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7973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9067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Physical Evaluation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Required for every student athlete</a:t>
            </a:r>
          </a:p>
          <a:p>
            <a:r>
              <a:rPr lang="en-US" sz="2800" dirty="0" smtClean="0">
                <a:cs typeface="Aharoni" panose="02010803020104030203" pitchFamily="2" charset="-79"/>
              </a:rPr>
              <a:t>Physicals must be completed on the UIL form (see richardsonisd.rankonesport.com or risd.org for the form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Cannot have your DR/Pediatrician’s form</a:t>
            </a:r>
            <a:endParaRPr lang="en-US" sz="2400" dirty="0" smtClean="0">
              <a:cs typeface="Aharoni" panose="02010803020104030203" pitchFamily="2" charset="-79"/>
            </a:endParaRPr>
          </a:p>
          <a:p>
            <a:r>
              <a:rPr lang="en-US" dirty="0" smtClean="0">
                <a:cs typeface="Aharoni" panose="02010803020104030203" pitchFamily="2" charset="-79"/>
              </a:rPr>
              <a:t>Need to be renewed each calendar year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Places to go:</a:t>
            </a:r>
          </a:p>
          <a:p>
            <a:pPr lvl="1"/>
            <a:r>
              <a:rPr lang="en-US" dirty="0" err="1" smtClean="0">
                <a:cs typeface="Aharoni" panose="02010803020104030203" pitchFamily="2" charset="-79"/>
              </a:rPr>
              <a:t>Primacare</a:t>
            </a:r>
            <a:endParaRPr lang="en-US" dirty="0" smtClean="0">
              <a:cs typeface="Aharoni" panose="02010803020104030203" pitchFamily="2" charset="-79"/>
            </a:endParaRPr>
          </a:p>
          <a:p>
            <a:pPr lvl="1"/>
            <a:r>
              <a:rPr lang="en-US" dirty="0" err="1" smtClean="0">
                <a:cs typeface="Aharoni" panose="02010803020104030203" pitchFamily="2" charset="-79"/>
              </a:rPr>
              <a:t>Questcare</a:t>
            </a:r>
            <a:endParaRPr lang="en-US" dirty="0" smtClean="0">
              <a:cs typeface="Aharoni" panose="02010803020104030203" pitchFamily="2" charset="-79"/>
            </a:endParaRPr>
          </a:p>
          <a:p>
            <a:pPr lvl="1"/>
            <a:r>
              <a:rPr lang="en-US" dirty="0" smtClean="0">
                <a:cs typeface="Aharoni" panose="02010803020104030203" pitchFamily="2" charset="-79"/>
              </a:rPr>
              <a:t>Your own Doctor/Pediatrician </a:t>
            </a:r>
          </a:p>
          <a:p>
            <a:endParaRPr lang="en-US" sz="2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2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9"/>
            <a:ext cx="8839200" cy="7811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Registering for Cross Country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6096000" cy="5334000"/>
          </a:xfrm>
        </p:spPr>
        <p:txBody>
          <a:bodyPr/>
          <a:lstStyle/>
          <a:p>
            <a:r>
              <a:rPr lang="en-US" sz="2800" dirty="0" smtClean="0">
                <a:cs typeface="Aharoni" panose="02010803020104030203" pitchFamily="2" charset="-79"/>
              </a:rPr>
              <a:t>You can register for first period or zero hour Cross Country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Zero hour – Only meet before school and does not affect periods during school day</a:t>
            </a:r>
          </a:p>
          <a:p>
            <a:pPr lvl="1"/>
            <a:r>
              <a:rPr lang="en-US" sz="2400" dirty="0" smtClean="0">
                <a:cs typeface="Aharoni" panose="02010803020104030203" pitchFamily="2" charset="-79"/>
              </a:rPr>
              <a:t>If you are in another athletic period do not register for ANY XC period</a:t>
            </a:r>
          </a:p>
          <a:p>
            <a:pPr lvl="2"/>
            <a:r>
              <a:rPr lang="en-US" sz="2000" dirty="0" smtClean="0">
                <a:cs typeface="Aharoni" panose="02010803020104030203" pitchFamily="2" charset="-79"/>
              </a:rPr>
              <a:t>For Example: Soccer / Basketball/ Wrestling /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2202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Summer Practices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153151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haroni" panose="02010803020104030203" pitchFamily="2" charset="-79"/>
              </a:rPr>
              <a:t>Summer running is crucial to success in the fall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Calendar will be posted on website and emailed each month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We will increase # of runs, distance, and intensity as summer progresses 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Hydration is extremely important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ALWAYS BRING WATER</a:t>
            </a:r>
          </a:p>
          <a:p>
            <a:r>
              <a:rPr lang="en-US" sz="2400" dirty="0" smtClean="0">
                <a:cs typeface="Aharoni" panose="02010803020104030203" pitchFamily="2" charset="-79"/>
              </a:rPr>
              <a:t>Injuries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If runners have any nagging injuries, they are encouraged and expected to speak with trainers.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Always follow up with Coach Ledford</a:t>
            </a:r>
            <a:endParaRPr lang="en-US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6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914649" cy="42672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Summer schedule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14400"/>
            <a:ext cx="5638800" cy="5638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haroni" panose="02010803020104030203" pitchFamily="2" charset="-79"/>
              </a:rPr>
              <a:t>June </a:t>
            </a:r>
            <a:r>
              <a:rPr lang="en-US" sz="2000" dirty="0">
                <a:cs typeface="Aharoni" panose="02010803020104030203" pitchFamily="2" charset="-79"/>
              </a:rPr>
              <a:t>3</a:t>
            </a:r>
            <a:r>
              <a:rPr lang="en-US" sz="2000" dirty="0" smtClean="0">
                <a:cs typeface="Aharoni" panose="02010803020104030203" pitchFamily="2" charset="-79"/>
              </a:rPr>
              <a:t> </a:t>
            </a:r>
            <a:r>
              <a:rPr lang="en-US" sz="2000" dirty="0" smtClean="0">
                <a:cs typeface="Aharoni" panose="02010803020104030203" pitchFamily="2" charset="-79"/>
              </a:rPr>
              <a:t>– June </a:t>
            </a:r>
            <a:r>
              <a:rPr lang="en-US" sz="2000" dirty="0" smtClean="0">
                <a:cs typeface="Aharoni" panose="02010803020104030203" pitchFamily="2" charset="-79"/>
              </a:rPr>
              <a:t>28 </a:t>
            </a:r>
            <a:r>
              <a:rPr lang="en-US" sz="2000" dirty="0" smtClean="0">
                <a:cs typeface="Aharoni" panose="02010803020104030203" pitchFamily="2" charset="-79"/>
              </a:rPr>
              <a:t>@ 6:30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Monday – Gold’s Gym (Campbell/75)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Wednesday – Campbell Green Park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Friday – PHS Track</a:t>
            </a:r>
          </a:p>
          <a:p>
            <a:r>
              <a:rPr lang="en-US" sz="2000" dirty="0" smtClean="0">
                <a:cs typeface="Aharoni" panose="02010803020104030203" pitchFamily="2" charset="-79"/>
              </a:rPr>
              <a:t>July </a:t>
            </a:r>
            <a:r>
              <a:rPr lang="en-US" sz="2000" dirty="0">
                <a:cs typeface="Aharoni" panose="02010803020104030203" pitchFamily="2" charset="-79"/>
              </a:rPr>
              <a:t>1</a:t>
            </a:r>
            <a:r>
              <a:rPr lang="en-US" sz="2000" dirty="0" smtClean="0">
                <a:cs typeface="Aharoni" panose="02010803020104030203" pitchFamily="2" charset="-79"/>
              </a:rPr>
              <a:t> </a:t>
            </a:r>
            <a:r>
              <a:rPr lang="en-US" sz="2000" dirty="0" smtClean="0">
                <a:cs typeface="Aharoni" panose="02010803020104030203" pitchFamily="2" charset="-79"/>
              </a:rPr>
              <a:t>– July </a:t>
            </a:r>
            <a:r>
              <a:rPr lang="en-US" sz="2000" dirty="0" smtClean="0">
                <a:cs typeface="Aharoni" panose="02010803020104030203" pitchFamily="2" charset="-79"/>
              </a:rPr>
              <a:t>26 </a:t>
            </a:r>
            <a:r>
              <a:rPr lang="en-US" sz="2000" dirty="0" smtClean="0">
                <a:cs typeface="Aharoni" panose="02010803020104030203" pitchFamily="2" charset="-79"/>
              </a:rPr>
              <a:t>@ </a:t>
            </a:r>
            <a:r>
              <a:rPr lang="en-US" sz="2000" dirty="0" smtClean="0">
                <a:cs typeface="Aharoni" panose="02010803020104030203" pitchFamily="2" charset="-79"/>
              </a:rPr>
              <a:t>6:30 (No practice July 4</a:t>
            </a:r>
            <a:r>
              <a:rPr lang="en-US" sz="2000" baseline="30000" dirty="0" smtClean="0">
                <a:cs typeface="Aharoni" panose="02010803020104030203" pitchFamily="2" charset="-79"/>
              </a:rPr>
              <a:t>th</a:t>
            </a:r>
            <a:r>
              <a:rPr lang="en-US" sz="2000" dirty="0" smtClean="0">
                <a:cs typeface="Aharoni" panose="02010803020104030203" pitchFamily="2" charset="-79"/>
              </a:rPr>
              <a:t>)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Monday – Gold’s Gym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Tuesday/Thursday – PHS Track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Wednesday – Campbell Green</a:t>
            </a:r>
          </a:p>
          <a:p>
            <a:r>
              <a:rPr lang="en-US" sz="2000" dirty="0" smtClean="0">
                <a:cs typeface="Aharoni" panose="02010803020104030203" pitchFamily="2" charset="-79"/>
              </a:rPr>
              <a:t>July </a:t>
            </a:r>
            <a:r>
              <a:rPr lang="en-US" sz="2000" dirty="0" smtClean="0">
                <a:cs typeface="Aharoni" panose="02010803020104030203" pitchFamily="2" charset="-79"/>
              </a:rPr>
              <a:t>29</a:t>
            </a:r>
            <a:r>
              <a:rPr lang="en-US" sz="2000" dirty="0" smtClean="0">
                <a:cs typeface="Aharoni" panose="02010803020104030203" pitchFamily="2" charset="-79"/>
              </a:rPr>
              <a:t> </a:t>
            </a:r>
            <a:r>
              <a:rPr lang="en-US" sz="2000" dirty="0" smtClean="0">
                <a:cs typeface="Aharoni" panose="02010803020104030203" pitchFamily="2" charset="-79"/>
              </a:rPr>
              <a:t>– Rest of </a:t>
            </a:r>
            <a:r>
              <a:rPr lang="en-US" sz="2000" dirty="0" smtClean="0">
                <a:cs typeface="Aharoni" panose="02010803020104030203" pitchFamily="2" charset="-79"/>
              </a:rPr>
              <a:t>Season (**MANDATORY**)</a:t>
            </a:r>
            <a:endParaRPr lang="en-US" sz="2000" dirty="0" smtClean="0">
              <a:cs typeface="Aharoni" panose="02010803020104030203" pitchFamily="2" charset="-79"/>
            </a:endParaRP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Monday – Gold’s Gym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Tuesday/Thursday/Friday – PHS Track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Wednesday – Campbell Green</a:t>
            </a:r>
            <a:endParaRPr lang="en-US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1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48896</TotalTime>
  <Words>890</Words>
  <Application>Microsoft Office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Calibri Light</vt:lpstr>
      <vt:lpstr>Wingdings 2</vt:lpstr>
      <vt:lpstr>Office Theme</vt:lpstr>
      <vt:lpstr>JJ Pearce Cross Country</vt:lpstr>
      <vt:lpstr>Parent Team Reps</vt:lpstr>
      <vt:lpstr>Membership Toolkit</vt:lpstr>
      <vt:lpstr>JOIN REMIND/KEEP UP WITH US </vt:lpstr>
      <vt:lpstr>Athletic Paperwork </vt:lpstr>
      <vt:lpstr>Physical Evaluation </vt:lpstr>
      <vt:lpstr>Registering for Cross Country</vt:lpstr>
      <vt:lpstr>Summer Practices </vt:lpstr>
      <vt:lpstr>Summer schedule</vt:lpstr>
      <vt:lpstr>Meets – What to Expect </vt:lpstr>
      <vt:lpstr>Team Fundraising</vt:lpstr>
      <vt:lpstr>Team Fundraising cont.</vt:lpstr>
      <vt:lpstr>Team Fundraising cont.</vt:lpstr>
      <vt:lpstr>T SHIRT-OPTIONAL</vt:lpstr>
      <vt:lpstr>Spirit Wear/ Car Stickers / Yard Signs </vt:lpstr>
      <vt:lpstr>Meet Schedule </vt:lpstr>
      <vt:lpstr>TENTATIVE Meet Schedule</vt:lpstr>
      <vt:lpstr>Team Requirements</vt:lpstr>
      <vt:lpstr>Miscellaneous  </vt:lpstr>
      <vt:lpstr>Questions?</vt:lpstr>
    </vt:vector>
  </TitlesOfParts>
  <Company>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Reid, Scott</cp:lastModifiedBy>
  <cp:revision>102</cp:revision>
  <dcterms:created xsi:type="dcterms:W3CDTF">2015-05-06T14:25:57Z</dcterms:created>
  <dcterms:modified xsi:type="dcterms:W3CDTF">2019-05-22T18:26:20Z</dcterms:modified>
</cp:coreProperties>
</file>